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89" d="100"/>
          <a:sy n="89" d="100"/>
        </p:scale>
        <p:origin x="466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tion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 ci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rai ou fau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4/9/2020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4/9/2020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4/9/2020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‹N°›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13CC8D94-ACDC-489D-9BE0-71119239F754}"/>
              </a:ext>
            </a:extLst>
          </p:cNvPr>
          <p:cNvSpPr/>
          <p:nvPr/>
        </p:nvSpPr>
        <p:spPr>
          <a:xfrm>
            <a:off x="970668" y="544421"/>
            <a:ext cx="939721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Tx/>
              <a:buChar char="-"/>
            </a:pPr>
            <a:r>
              <a:rPr lang="fr-FR" dirty="0">
                <a:solidFill>
                  <a:srgbClr val="002060"/>
                </a:solidFill>
              </a:rPr>
              <a:t>une surface </a:t>
            </a:r>
            <a:r>
              <a:rPr lang="fr-FR" dirty="0" smtClean="0">
                <a:solidFill>
                  <a:srgbClr val="002060"/>
                </a:solidFill>
              </a:rPr>
              <a:t>de 200 </a:t>
            </a:r>
            <a:r>
              <a:rPr lang="fr-FR" dirty="0">
                <a:solidFill>
                  <a:srgbClr val="002060"/>
                </a:solidFill>
              </a:rPr>
              <a:t>m² (surface sans les murs). </a:t>
            </a:r>
          </a:p>
          <a:p>
            <a:pPr marL="285750" indent="-285750">
              <a:buFontTx/>
              <a:buChar char="-"/>
            </a:pPr>
            <a:r>
              <a:rPr lang="fr-FR" dirty="0">
                <a:solidFill>
                  <a:srgbClr val="002060"/>
                </a:solidFill>
              </a:rPr>
              <a:t>une hauteur sous-plafond minimum de 3 m pour pouvoir positionner le faux-plafond à 2,5 m de hauteur minimum. </a:t>
            </a:r>
          </a:p>
          <a:p>
            <a:endParaRPr lang="fr-FR" dirty="0">
              <a:solidFill>
                <a:srgbClr val="002060"/>
              </a:solidFill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xmlns="" id="{C9AE8810-D5EE-4B32-9BB4-D70783E87010}"/>
              </a:ext>
            </a:extLst>
          </p:cNvPr>
          <p:cNvSpPr txBox="1"/>
          <p:nvPr/>
        </p:nvSpPr>
        <p:spPr>
          <a:xfrm>
            <a:off x="2433710" y="0"/>
            <a:ext cx="483928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>
                <a:solidFill>
                  <a:srgbClr val="002060"/>
                </a:solidFill>
              </a:rPr>
              <a:t>Les dimensions d’un Career-Center</a:t>
            </a:r>
          </a:p>
        </p:txBody>
      </p:sp>
      <p:sp>
        <p:nvSpPr>
          <p:cNvPr id="5" name="Titre 1">
            <a:extLst>
              <a:ext uri="{FF2B5EF4-FFF2-40B4-BE49-F238E27FC236}">
                <a16:creationId xmlns:a16="http://schemas.microsoft.com/office/drawing/2014/main" xmlns="" id="{3E941310-8A96-4A0B-91D2-13F07261BCBE}"/>
              </a:ext>
            </a:extLst>
          </p:cNvPr>
          <p:cNvSpPr txBox="1">
            <a:spLocks/>
          </p:cNvSpPr>
          <p:nvPr/>
        </p:nvSpPr>
        <p:spPr>
          <a:xfrm>
            <a:off x="970668" y="2648"/>
            <a:ext cx="11193196" cy="646331"/>
          </a:xfrm>
          <a:prstGeom prst="rect">
            <a:avLst/>
          </a:prstGeom>
          <a:solidFill>
            <a:schemeClr val="accent1"/>
          </a:solidFill>
        </p:spPr>
        <p:txBody>
          <a:bodyPr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fr-FR" sz="24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Schéma fonctionnel d’un Career-Center (CC)</a:t>
            </a:r>
            <a:br>
              <a:rPr lang="fr-FR" sz="24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fr-FR" sz="1800" b="1" i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6" name="Image 5">
            <a:extLst>
              <a:ext uri="{FF2B5EF4-FFF2-40B4-BE49-F238E27FC236}">
                <a16:creationId xmlns:a16="http://schemas.microsoft.com/office/drawing/2014/main" xmlns="" id="{D00C0FBB-0FAA-487F-B042-E516294D769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702191" y="1407928"/>
            <a:ext cx="8637893" cy="5017735"/>
          </a:xfrm>
          <a:prstGeom prst="rect">
            <a:avLst/>
          </a:prstGeom>
        </p:spPr>
      </p:pic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F096B5E9-F008-4A5C-BB70-CF8470ED905B}"/>
              </a:ext>
            </a:extLst>
          </p:cNvPr>
          <p:cNvSpPr/>
          <p:nvPr/>
        </p:nvSpPr>
        <p:spPr>
          <a:xfrm>
            <a:off x="1296407" y="3270465"/>
            <a:ext cx="96129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>
                <a:latin typeface="GillSansMT"/>
              </a:rPr>
              <a:t>issue de</a:t>
            </a:r>
          </a:p>
          <a:p>
            <a:r>
              <a:rPr lang="fr-FR">
                <a:latin typeface="GillSansMT"/>
              </a:rPr>
              <a:t>secours</a:t>
            </a:r>
            <a:endParaRPr lang="fr-FR" dirty="0"/>
          </a:p>
        </p:txBody>
      </p:sp>
      <p:sp>
        <p:nvSpPr>
          <p:cNvPr id="8" name="ZoneTexte 7">
            <a:extLst>
              <a:ext uri="{FF2B5EF4-FFF2-40B4-BE49-F238E27FC236}">
                <a16:creationId xmlns:a16="http://schemas.microsoft.com/office/drawing/2014/main" xmlns="" id="{5245C618-3E4D-44C1-AC30-E7330B04E331}"/>
              </a:ext>
            </a:extLst>
          </p:cNvPr>
          <p:cNvSpPr txBox="1"/>
          <p:nvPr/>
        </p:nvSpPr>
        <p:spPr>
          <a:xfrm>
            <a:off x="2675206" y="2594243"/>
            <a:ext cx="132236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salle de</a:t>
            </a:r>
          </a:p>
          <a:p>
            <a:r>
              <a:rPr lang="fr-FR" dirty="0"/>
              <a:t>réunion</a:t>
            </a:r>
          </a:p>
          <a:p>
            <a:r>
              <a:rPr lang="fr-FR" dirty="0"/>
              <a:t>40 m</a:t>
            </a:r>
            <a:r>
              <a:rPr lang="fr-FR" baseline="30000" dirty="0"/>
              <a:t>2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xmlns="" id="{E1E74518-565A-4F0A-8937-FFDB46C2ABAD}"/>
              </a:ext>
            </a:extLst>
          </p:cNvPr>
          <p:cNvSpPr txBox="1"/>
          <p:nvPr/>
        </p:nvSpPr>
        <p:spPr>
          <a:xfrm>
            <a:off x="4072431" y="2576611"/>
            <a:ext cx="154769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600" dirty="0"/>
              <a:t>espace</a:t>
            </a:r>
          </a:p>
          <a:p>
            <a:pPr algn="ctr"/>
            <a:r>
              <a:rPr lang="fr-FR" sz="1600" dirty="0"/>
              <a:t>Ambassadeurs</a:t>
            </a:r>
          </a:p>
          <a:p>
            <a:pPr algn="ctr"/>
            <a:r>
              <a:rPr lang="fr-FR" sz="1600" dirty="0" smtClean="0"/>
              <a:t>20 </a:t>
            </a:r>
            <a:r>
              <a:rPr lang="fr-FR" sz="1600" dirty="0"/>
              <a:t>m</a:t>
            </a:r>
            <a:r>
              <a:rPr lang="fr-FR" baseline="30000" dirty="0"/>
              <a:t>2</a:t>
            </a:r>
          </a:p>
        </p:txBody>
      </p:sp>
      <p:sp>
        <p:nvSpPr>
          <p:cNvPr id="10" name="ZoneTexte 9">
            <a:extLst>
              <a:ext uri="{FF2B5EF4-FFF2-40B4-BE49-F238E27FC236}">
                <a16:creationId xmlns:a16="http://schemas.microsoft.com/office/drawing/2014/main" xmlns="" id="{8D3588D4-AAD3-4211-97FC-C266E048C684}"/>
              </a:ext>
            </a:extLst>
          </p:cNvPr>
          <p:cNvSpPr txBox="1"/>
          <p:nvPr/>
        </p:nvSpPr>
        <p:spPr>
          <a:xfrm>
            <a:off x="5657557" y="2118510"/>
            <a:ext cx="160137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/>
              <a:t>espace convivial</a:t>
            </a:r>
          </a:p>
          <a:p>
            <a:pPr algn="ctr"/>
            <a:r>
              <a:rPr lang="fr-FR" dirty="0" smtClean="0"/>
              <a:t>50 </a:t>
            </a:r>
            <a:r>
              <a:rPr lang="fr-FR" dirty="0"/>
              <a:t>m</a:t>
            </a:r>
            <a:r>
              <a:rPr lang="fr-FR" baseline="30000" dirty="0"/>
              <a:t>2</a:t>
            </a:r>
          </a:p>
        </p:txBody>
      </p:sp>
      <p:sp>
        <p:nvSpPr>
          <p:cNvPr id="11" name="ZoneTexte 10">
            <a:extLst>
              <a:ext uri="{FF2B5EF4-FFF2-40B4-BE49-F238E27FC236}">
                <a16:creationId xmlns:a16="http://schemas.microsoft.com/office/drawing/2014/main" xmlns="" id="{AAF2EA24-0426-4274-8EDA-31329027758F}"/>
              </a:ext>
            </a:extLst>
          </p:cNvPr>
          <p:cNvSpPr txBox="1"/>
          <p:nvPr/>
        </p:nvSpPr>
        <p:spPr>
          <a:xfrm>
            <a:off x="5657557" y="4615929"/>
            <a:ext cx="13481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/>
              <a:t>accueil</a:t>
            </a:r>
          </a:p>
          <a:p>
            <a:pPr algn="ctr"/>
            <a:r>
              <a:rPr lang="fr-FR" dirty="0" smtClean="0"/>
              <a:t>30 </a:t>
            </a:r>
            <a:r>
              <a:rPr lang="fr-FR" dirty="0"/>
              <a:t>m</a:t>
            </a:r>
            <a:r>
              <a:rPr lang="fr-FR" baseline="30000" dirty="0"/>
              <a:t>2</a:t>
            </a:r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xmlns="" id="{A0CC4698-64E8-49BA-9226-11F2F24902D3}"/>
              </a:ext>
            </a:extLst>
          </p:cNvPr>
          <p:cNvSpPr txBox="1"/>
          <p:nvPr/>
        </p:nvSpPr>
        <p:spPr>
          <a:xfrm>
            <a:off x="4783015" y="5457490"/>
            <a:ext cx="312302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/>
              <a:t>espace de consultation</a:t>
            </a:r>
          </a:p>
          <a:p>
            <a:pPr algn="ctr"/>
            <a:r>
              <a:rPr lang="fr-FR" dirty="0" smtClean="0"/>
              <a:t>20 </a:t>
            </a:r>
            <a:r>
              <a:rPr lang="fr-FR" dirty="0"/>
              <a:t>m</a:t>
            </a:r>
            <a:r>
              <a:rPr lang="fr-FR" baseline="30000" dirty="0"/>
              <a:t>2</a:t>
            </a:r>
          </a:p>
        </p:txBody>
      </p:sp>
      <p:sp>
        <p:nvSpPr>
          <p:cNvPr id="13" name="ZoneTexte 12">
            <a:extLst>
              <a:ext uri="{FF2B5EF4-FFF2-40B4-BE49-F238E27FC236}">
                <a16:creationId xmlns:a16="http://schemas.microsoft.com/office/drawing/2014/main" xmlns="" id="{6A10A494-07FF-4809-B63A-0D6091B8CC16}"/>
              </a:ext>
            </a:extLst>
          </p:cNvPr>
          <p:cNvSpPr txBox="1"/>
          <p:nvPr/>
        </p:nvSpPr>
        <p:spPr>
          <a:xfrm>
            <a:off x="8468751" y="2377440"/>
            <a:ext cx="160137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/>
              <a:t>Bureau</a:t>
            </a:r>
          </a:p>
          <a:p>
            <a:pPr algn="ctr"/>
            <a:r>
              <a:rPr lang="fr-FR" dirty="0"/>
              <a:t>directeur</a:t>
            </a:r>
          </a:p>
          <a:p>
            <a:pPr algn="ctr"/>
            <a:r>
              <a:rPr lang="fr-FR" dirty="0" smtClean="0"/>
              <a:t>16 </a:t>
            </a:r>
            <a:r>
              <a:rPr lang="fr-FR" dirty="0"/>
              <a:t>m</a:t>
            </a:r>
            <a:r>
              <a:rPr lang="fr-FR" baseline="30000" dirty="0"/>
              <a:t>2</a:t>
            </a:r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xmlns="" id="{60B4A1BA-FAA0-48AF-A5AD-95F7F8AFA4D9}"/>
              </a:ext>
            </a:extLst>
          </p:cNvPr>
          <p:cNvSpPr txBox="1"/>
          <p:nvPr/>
        </p:nvSpPr>
        <p:spPr>
          <a:xfrm>
            <a:off x="8778239" y="3623951"/>
            <a:ext cx="129188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Bureau 1</a:t>
            </a:r>
          </a:p>
          <a:p>
            <a:r>
              <a:rPr lang="fr-FR" dirty="0"/>
              <a:t>12 m</a:t>
            </a:r>
            <a:r>
              <a:rPr lang="fr-FR" baseline="30000" dirty="0"/>
              <a:t>2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xmlns="" id="{6C7BA656-922E-40BE-A44A-D6CCD12810ED}"/>
              </a:ext>
            </a:extLst>
          </p:cNvPr>
          <p:cNvSpPr txBox="1"/>
          <p:nvPr/>
        </p:nvSpPr>
        <p:spPr>
          <a:xfrm>
            <a:off x="8778240" y="5162843"/>
            <a:ext cx="129188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Bureau 2</a:t>
            </a:r>
          </a:p>
          <a:p>
            <a:r>
              <a:rPr lang="fr-FR" dirty="0"/>
              <a:t>12 m</a:t>
            </a:r>
            <a:r>
              <a:rPr lang="fr-FR" baseline="30000" dirty="0"/>
              <a:t>2</a:t>
            </a:r>
          </a:p>
        </p:txBody>
      </p:sp>
      <p:pic>
        <p:nvPicPr>
          <p:cNvPr id="16" name="Image 6" descr="D:\Logos OFPPT\logo fr .jpg">
            <a:extLst>
              <a:ext uri="{FF2B5EF4-FFF2-40B4-BE49-F238E27FC236}">
                <a16:creationId xmlns:a16="http://schemas.microsoft.com/office/drawing/2014/main" xmlns="" id="{47B38F4C-113D-472D-89C4-70C42911FB6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-4668"/>
            <a:ext cx="954315" cy="9471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486962298"/>
      </p:ext>
    </p:extLst>
  </p:cSld>
  <p:clrMapOvr>
    <a:masterClrMapping/>
  </p:clrMapOvr>
</p:sld>
</file>

<file path=ppt/theme/theme1.xml><?xml version="1.0" encoding="utf-8"?>
<a:theme xmlns:a="http://schemas.openxmlformats.org/drawingml/2006/main" name="Facette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132</TotalTime>
  <Words>77</Words>
  <Application>Microsoft Office PowerPoint</Application>
  <PresentationFormat>Grand écran</PresentationFormat>
  <Paragraphs>25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7" baseType="lpstr">
      <vt:lpstr>Arial</vt:lpstr>
      <vt:lpstr>GillSansMT</vt:lpstr>
      <vt:lpstr>Times New Roman</vt:lpstr>
      <vt:lpstr>Trebuchet MS</vt:lpstr>
      <vt:lpstr>Wingdings 3</vt:lpstr>
      <vt:lpstr>Facette</vt:lpstr>
      <vt:lpstr>Présentation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user</dc:creator>
  <cp:lastModifiedBy>karim zouaoui</cp:lastModifiedBy>
  <cp:revision>6</cp:revision>
  <dcterms:created xsi:type="dcterms:W3CDTF">2019-04-22T17:31:22Z</dcterms:created>
  <dcterms:modified xsi:type="dcterms:W3CDTF">2020-04-09T12:21:59Z</dcterms:modified>
</cp:coreProperties>
</file>

<file path=docProps/thumbnail.jpeg>
</file>